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FC4B2A-DEED-43DD-A9AE-778AD08A27C5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551B82-5066-4781-B98F-15AA2246EAB4}">
      <dgm:prSet phldrT="[Текст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AB6F9F63-E1B0-4985-85B0-5C2888674CEF}" type="parTrans" cxnId="{8D16CA05-A7B7-415A-BDC0-FB5267B7175B}">
      <dgm:prSet/>
      <dgm:spPr/>
      <dgm:t>
        <a:bodyPr/>
        <a:lstStyle/>
        <a:p>
          <a:endParaRPr lang="ru-RU"/>
        </a:p>
      </dgm:t>
    </dgm:pt>
    <dgm:pt modelId="{39918404-6F3B-4767-A5AC-B169CB316833}" type="sibTrans" cxnId="{8D16CA05-A7B7-415A-BDC0-FB5267B7175B}">
      <dgm:prSet/>
      <dgm:spPr/>
      <dgm:t>
        <a:bodyPr/>
        <a:lstStyle/>
        <a:p>
          <a:endParaRPr lang="ru-RU"/>
        </a:p>
      </dgm:t>
    </dgm:pt>
    <dgm:pt modelId="{32C68CC9-8DB1-4427-A23B-8285F5DF68D0}">
      <dgm:prSet phldrT="[Текст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 dirty="0" smtClean="0"/>
            <a:t>Т</a:t>
          </a:r>
          <a:r>
            <a:rPr lang="kk-KZ" dirty="0" smtClean="0"/>
            <a:t>әрбие сағатты</a:t>
          </a:r>
          <a:endParaRPr lang="ru-RU" dirty="0"/>
        </a:p>
      </dgm:t>
    </dgm:pt>
    <dgm:pt modelId="{81A68E81-1C9D-4FF5-B073-0A3F56383E8D}" type="sibTrans" cxnId="{874F10D6-354A-4801-9180-E83B56E7AC07}">
      <dgm:prSet/>
      <dgm:spPr/>
      <dgm:t>
        <a:bodyPr/>
        <a:lstStyle/>
        <a:p>
          <a:endParaRPr lang="ru-RU"/>
        </a:p>
      </dgm:t>
    </dgm:pt>
    <dgm:pt modelId="{FE0820D5-EDC8-425C-91D4-2E496BDBB0A2}" type="parTrans" cxnId="{874F10D6-354A-4801-9180-E83B56E7AC07}">
      <dgm:prSet/>
      <dgm:spPr/>
      <dgm:t>
        <a:bodyPr/>
        <a:lstStyle/>
        <a:p>
          <a:endParaRPr lang="ru-RU"/>
        </a:p>
      </dgm:t>
    </dgm:pt>
    <dgm:pt modelId="{C86A1D57-324F-4A00-90C9-97F7CE313ED1}" type="pres">
      <dgm:prSet presAssocID="{3FFC4B2A-DEED-43DD-A9AE-778AD08A27C5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5FB7E4-1799-4A71-A2F8-EFC3707D4829}" type="pres">
      <dgm:prSet presAssocID="{3FFC4B2A-DEED-43DD-A9AE-778AD08A27C5}" presName="comp1" presStyleCnt="0"/>
      <dgm:spPr/>
    </dgm:pt>
    <dgm:pt modelId="{92004AA7-8A02-42B7-98A1-CCD70EF5FA27}" type="pres">
      <dgm:prSet presAssocID="{3FFC4B2A-DEED-43DD-A9AE-778AD08A27C5}" presName="circle1" presStyleLbl="node1" presStyleIdx="0" presStyleCnt="2" custAng="16200000" custFlipVert="0" custFlipHor="1" custScaleX="30567" custScaleY="837" custLinFactX="-2838" custLinFactNeighborX="-100000" custLinFactNeighborY="52586"/>
      <dgm:spPr/>
      <dgm:t>
        <a:bodyPr/>
        <a:lstStyle/>
        <a:p>
          <a:endParaRPr lang="ru-RU"/>
        </a:p>
      </dgm:t>
    </dgm:pt>
    <dgm:pt modelId="{1C0B68FD-97B0-43D4-AFEA-FA3E3FEC24A3}" type="pres">
      <dgm:prSet presAssocID="{3FFC4B2A-DEED-43DD-A9AE-778AD08A27C5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F95741-B70F-4013-AEB9-80C8620B6340}" type="pres">
      <dgm:prSet presAssocID="{3FFC4B2A-DEED-43DD-A9AE-778AD08A27C5}" presName="comp2" presStyleCnt="0"/>
      <dgm:spPr/>
    </dgm:pt>
    <dgm:pt modelId="{BD152AD3-F8F7-45E5-826B-97EF695D0D2C}" type="pres">
      <dgm:prSet presAssocID="{3FFC4B2A-DEED-43DD-A9AE-778AD08A27C5}" presName="circle2" presStyleLbl="node1" presStyleIdx="1" presStyleCnt="2" custScaleX="74742" custScaleY="74554" custLinFactNeighborX="32219" custLinFactNeighborY="-23026"/>
      <dgm:spPr/>
      <dgm:t>
        <a:bodyPr/>
        <a:lstStyle/>
        <a:p>
          <a:endParaRPr lang="ru-RU"/>
        </a:p>
      </dgm:t>
    </dgm:pt>
    <dgm:pt modelId="{1FB2B94E-D99C-4726-913C-790520E63C38}" type="pres">
      <dgm:prSet presAssocID="{3FFC4B2A-DEED-43DD-A9AE-778AD08A27C5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9D06AE-0F01-4AB2-B617-ABBF18551A96}" type="presOf" srcId="{45551B82-5066-4781-B98F-15AA2246EAB4}" destId="{1FB2B94E-D99C-4726-913C-790520E63C38}" srcOrd="1" destOrd="0" presId="urn:microsoft.com/office/officeart/2005/8/layout/venn2"/>
    <dgm:cxn modelId="{9FB0A997-1E21-4F93-AAA4-1BF78ADEE717}" type="presOf" srcId="{32C68CC9-8DB1-4427-A23B-8285F5DF68D0}" destId="{1C0B68FD-97B0-43D4-AFEA-FA3E3FEC24A3}" srcOrd="1" destOrd="0" presId="urn:microsoft.com/office/officeart/2005/8/layout/venn2"/>
    <dgm:cxn modelId="{0DBC518A-1A62-400D-8B0D-D35E7BA3F7FF}" type="presOf" srcId="{45551B82-5066-4781-B98F-15AA2246EAB4}" destId="{BD152AD3-F8F7-45E5-826B-97EF695D0D2C}" srcOrd="0" destOrd="0" presId="urn:microsoft.com/office/officeart/2005/8/layout/venn2"/>
    <dgm:cxn modelId="{A2280AEE-ACCE-4587-9B02-C4136766F0A8}" type="presOf" srcId="{32C68CC9-8DB1-4427-A23B-8285F5DF68D0}" destId="{92004AA7-8A02-42B7-98A1-CCD70EF5FA27}" srcOrd="0" destOrd="0" presId="urn:microsoft.com/office/officeart/2005/8/layout/venn2"/>
    <dgm:cxn modelId="{A495DB90-CFDC-4BDD-9B12-F32FE62FD83D}" type="presOf" srcId="{3FFC4B2A-DEED-43DD-A9AE-778AD08A27C5}" destId="{C86A1D57-324F-4A00-90C9-97F7CE313ED1}" srcOrd="0" destOrd="0" presId="urn:microsoft.com/office/officeart/2005/8/layout/venn2"/>
    <dgm:cxn modelId="{8D16CA05-A7B7-415A-BDC0-FB5267B7175B}" srcId="{3FFC4B2A-DEED-43DD-A9AE-778AD08A27C5}" destId="{45551B82-5066-4781-B98F-15AA2246EAB4}" srcOrd="1" destOrd="0" parTransId="{AB6F9F63-E1B0-4985-85B0-5C2888674CEF}" sibTransId="{39918404-6F3B-4767-A5AC-B169CB316833}"/>
    <dgm:cxn modelId="{874F10D6-354A-4801-9180-E83B56E7AC07}" srcId="{3FFC4B2A-DEED-43DD-A9AE-778AD08A27C5}" destId="{32C68CC9-8DB1-4427-A23B-8285F5DF68D0}" srcOrd="0" destOrd="0" parTransId="{FE0820D5-EDC8-425C-91D4-2E496BDBB0A2}" sibTransId="{81A68E81-1C9D-4FF5-B073-0A3F56383E8D}"/>
    <dgm:cxn modelId="{D8DF5837-485B-46BF-8979-B0F5AE3806BC}" type="presParOf" srcId="{C86A1D57-324F-4A00-90C9-97F7CE313ED1}" destId="{275FB7E4-1799-4A71-A2F8-EFC3707D4829}" srcOrd="0" destOrd="0" presId="urn:microsoft.com/office/officeart/2005/8/layout/venn2"/>
    <dgm:cxn modelId="{6552827B-3642-42C3-88A0-DA241E8CC5FA}" type="presParOf" srcId="{275FB7E4-1799-4A71-A2F8-EFC3707D4829}" destId="{92004AA7-8A02-42B7-98A1-CCD70EF5FA27}" srcOrd="0" destOrd="0" presId="urn:microsoft.com/office/officeart/2005/8/layout/venn2"/>
    <dgm:cxn modelId="{F74E7386-3A00-4B66-B8E5-87B9DBD6C226}" type="presParOf" srcId="{275FB7E4-1799-4A71-A2F8-EFC3707D4829}" destId="{1C0B68FD-97B0-43D4-AFEA-FA3E3FEC24A3}" srcOrd="1" destOrd="0" presId="urn:microsoft.com/office/officeart/2005/8/layout/venn2"/>
    <dgm:cxn modelId="{DBF9CA80-A47F-4DB9-AC12-BB95DB529EB9}" type="presParOf" srcId="{C86A1D57-324F-4A00-90C9-97F7CE313ED1}" destId="{63F95741-B70F-4013-AEB9-80C8620B6340}" srcOrd="1" destOrd="0" presId="urn:microsoft.com/office/officeart/2005/8/layout/venn2"/>
    <dgm:cxn modelId="{B6E4FF21-A325-48E2-B6BA-9C3F252AA56F}" type="presParOf" srcId="{63F95741-B70F-4013-AEB9-80C8620B6340}" destId="{BD152AD3-F8F7-45E5-826B-97EF695D0D2C}" srcOrd="0" destOrd="0" presId="urn:microsoft.com/office/officeart/2005/8/layout/venn2"/>
    <dgm:cxn modelId="{078E2BF6-EC69-4B9F-B8C7-C0AA0B11BD10}" type="presParOf" srcId="{63F95741-B70F-4013-AEB9-80C8620B6340}" destId="{1FB2B94E-D99C-4726-913C-790520E63C38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579242-D688-4EB0-B28F-EF1D0852E88A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7A3F7382-C4F9-424D-B7B8-11A41C1B7225}" type="pres">
      <dgm:prSet presAssocID="{4B579242-D688-4EB0-B28F-EF1D0852E88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DB9171-99BC-4F8F-A3BC-9F15EB1E1BB3}" type="pres">
      <dgm:prSet presAssocID="{4B579242-D688-4EB0-B28F-EF1D0852E88A}" presName="radial" presStyleCnt="0">
        <dgm:presLayoutVars>
          <dgm:animLvl val="ctr"/>
        </dgm:presLayoutVars>
      </dgm:prSet>
      <dgm:spPr/>
    </dgm:pt>
  </dgm:ptLst>
  <dgm:cxnLst>
    <dgm:cxn modelId="{AC24549F-9E8C-4296-867C-BBB53F33A60F}" type="presOf" srcId="{4B579242-D688-4EB0-B28F-EF1D0852E88A}" destId="{7A3F7382-C4F9-424D-B7B8-11A41C1B7225}" srcOrd="0" destOrd="0" presId="urn:microsoft.com/office/officeart/2005/8/layout/radial3"/>
    <dgm:cxn modelId="{793B6A6B-AC1E-4ABC-98ED-34452EE8E498}" type="presParOf" srcId="{7A3F7382-C4F9-424D-B7B8-11A41C1B7225}" destId="{28DB9171-99BC-4F8F-A3BC-9F15EB1E1BB3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2004AA7-8A02-42B7-98A1-CCD70EF5FA27}">
      <dsp:nvSpPr>
        <dsp:cNvPr id="0" name=""/>
        <dsp:cNvSpPr/>
      </dsp:nvSpPr>
      <dsp:spPr>
        <a:xfrm rot="5400000" flipH="1">
          <a:off x="-811777" y="4603513"/>
          <a:ext cx="1669263" cy="4570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 smtClean="0"/>
            <a:t>Т</a:t>
          </a:r>
          <a:r>
            <a:rPr lang="kk-KZ" sz="500" kern="1200" dirty="0" smtClean="0"/>
            <a:t>әрбие сағатты</a:t>
          </a:r>
          <a:endParaRPr lang="ru-RU" sz="500" kern="1200" dirty="0"/>
        </a:p>
      </dsp:txBody>
      <dsp:txXfrm rot="5400000" flipH="1">
        <a:off x="-415327" y="4606941"/>
        <a:ext cx="876363" cy="7770"/>
      </dsp:txXfrm>
    </dsp:sp>
    <dsp:sp modelId="{BD152AD3-F8F7-45E5-826B-97EF695D0D2C}">
      <dsp:nvSpPr>
        <dsp:cNvPr id="0" name=""/>
        <dsp:cNvSpPr/>
      </dsp:nvSpPr>
      <dsp:spPr>
        <a:xfrm>
          <a:off x="3598986" y="260639"/>
          <a:ext cx="3061245" cy="305354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4047295" y="1024026"/>
        <a:ext cx="2164627" cy="152677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F5323-703B-4D02-8B07-F7313D7A6F8D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DE5B6-B938-4D0A-A1A1-D5902A7C5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43608" y="469268"/>
            <a:ext cx="6840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Times New Roman" pitchFamily="18" charset="0"/>
              </a:rPr>
              <a:t>                   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Times New Roman" pitchFamily="18" charset="0"/>
              </a:rPr>
              <a:t>Менің Отаным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Times New Roman" pitchFamily="18" charset="0"/>
              </a:rPr>
              <a:t> –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Times New Roman" pitchFamily="18" charset="0"/>
              </a:rPr>
              <a:t>Қазақстан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Times New Roman" pitchFamily="18" charset="0"/>
              </a:rPr>
              <a:t>!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Times New Roman" pitchFamily="18" charset="0"/>
              </a:rPr>
              <a:t>   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C:\Users\Салтанат\Desktop\3638257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908720"/>
            <a:ext cx="4622723" cy="2638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55576" y="3284984"/>
          <a:ext cx="895424" cy="1080120"/>
        </p:xfrm>
        <a:graphic>
          <a:graphicData uri="http://schemas.openxmlformats.org/drawingml/2006/table">
            <a:tbl>
              <a:tblPr/>
              <a:tblGrid>
                <a:gridCol w="895424"/>
              </a:tblGrid>
              <a:tr h="10801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Шестиугольник 6"/>
          <p:cNvSpPr/>
          <p:nvPr/>
        </p:nvSpPr>
        <p:spPr>
          <a:xfrm>
            <a:off x="0" y="908720"/>
            <a:ext cx="2627784" cy="5040560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2000" b="1" dirty="0" smtClean="0">
                <a:solidFill>
                  <a:schemeClr val="tx1"/>
                </a:solidFill>
                <a:latin typeface="Calibri" charset="0"/>
                <a:ea typeface="Calibri" charset="0"/>
                <a:cs typeface="Times New Roman" pitchFamily="18" charset="0"/>
              </a:rPr>
              <a:t>Мақсаты</a:t>
            </a:r>
            <a:r>
              <a:rPr lang="kk-KZ" b="1" dirty="0" smtClean="0">
                <a:solidFill>
                  <a:schemeClr val="tx1"/>
                </a:solidFill>
                <a:latin typeface="Calibri" charset="0"/>
                <a:ea typeface="Calibri" charset="0"/>
                <a:cs typeface="Times New Roman" pitchFamily="18" charset="0"/>
              </a:rPr>
              <a:t>:</a:t>
            </a:r>
            <a:r>
              <a:rPr lang="kk-KZ" sz="1600" b="1" dirty="0" smtClean="0">
                <a:solidFill>
                  <a:schemeClr val="tx1"/>
                </a:solidFill>
                <a:latin typeface="Calibri" charset="0"/>
                <a:ea typeface="Calibri" charset="0"/>
                <a:cs typeface="Times New Roman" pitchFamily="18" charset="0"/>
              </a:rPr>
              <a:t>өз</a:t>
            </a:r>
            <a:r>
              <a:rPr lang="kk-KZ" sz="2000" b="1" dirty="0" smtClean="0">
                <a:solidFill>
                  <a:schemeClr val="tx1"/>
                </a:solidFill>
                <a:latin typeface="Calibri" charset="0"/>
                <a:ea typeface="Calibri" charset="0"/>
                <a:cs typeface="Times New Roman" pitchFamily="18" charset="0"/>
              </a:rPr>
              <a:t> </a:t>
            </a:r>
            <a:r>
              <a:rPr lang="kk-KZ" sz="1600" b="1" dirty="0" smtClean="0">
                <a:solidFill>
                  <a:schemeClr val="tx1"/>
                </a:solidFill>
                <a:latin typeface="Calibri" charset="0"/>
                <a:ea typeface="Calibri" charset="0"/>
                <a:cs typeface="Times New Roman" pitchFamily="18" charset="0"/>
              </a:rPr>
              <a:t>халқына,еліне, Отанына деген мақтаныш сезімін ояту,оқушылар-</a:t>
            </a:r>
            <a:endParaRPr lang="ru-RU" sz="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600" b="1" dirty="0" smtClean="0">
                <a:solidFill>
                  <a:schemeClr val="tx1"/>
                </a:solidFill>
                <a:latin typeface="Calibri" charset="0"/>
                <a:ea typeface="Calibri" charset="0"/>
                <a:cs typeface="Times New Roman" pitchFamily="18" charset="0"/>
              </a:rPr>
              <a:t>дың елін,жерін сүюге,қадірлеуге,елжандылыққа тәрбиелеу</a:t>
            </a:r>
            <a:r>
              <a:rPr lang="kk-KZ" b="1" dirty="0" smtClean="0">
                <a:solidFill>
                  <a:schemeClr val="tx1"/>
                </a:solidFill>
                <a:latin typeface="Calibri" charset="0"/>
                <a:ea typeface="Calibri" charset="0"/>
                <a:cs typeface="Times New Roman" pitchFamily="18" charset="0"/>
              </a:rPr>
              <a:t>.</a:t>
            </a:r>
            <a:endParaRPr lang="kk-KZ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627784" y="3284984"/>
            <a:ext cx="6336704" cy="357301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b="1" dirty="0" smtClean="0"/>
              <a:t>Өндіріс орта мектебінде « Менің </a:t>
            </a:r>
            <a:r>
              <a:rPr lang="kk-KZ" sz="1600" b="1" dirty="0" smtClean="0"/>
              <a:t>Отаным-Қазақстан» тақырыбы бойынша  жұмыстар жүргізілді. 1 желтоқсан  Президент күніне арналған «Ел сенімі-елбасы» атты мерекелік бағдарлама өткізілді, осы тақырыпта газет бетіне мақала жіберілді. </a:t>
            </a:r>
            <a:endParaRPr lang="ru-RU" sz="1600" dirty="0" smtClean="0"/>
          </a:p>
          <a:p>
            <a:r>
              <a:rPr lang="kk-KZ" sz="1600" b="1" dirty="0" smtClean="0"/>
              <a:t>Тарих пәні мұғалімі Калиев М.Ә.1-сынып оқушыларымен музей аралап ,оқушыларды ауыл тарихымен таныстырды.</a:t>
            </a:r>
            <a:endParaRPr lang="ru-RU" sz="1600" dirty="0" smtClean="0"/>
          </a:p>
          <a:p>
            <a:r>
              <a:rPr lang="kk-KZ" sz="1600" b="1" dirty="0" smtClean="0"/>
              <a:t>Тәуелсіздігіміздің 26-жылдығына орай ұйымдастырылған салтанатты жиында оқушылар өз Отанының патриоты болуға, Мемлекеттік рәміздерді құрметтеуге,сүюге ант бере отырып, «Жас Ұлан» және « Жас Қыран» қатарына өтті.</a:t>
            </a:r>
            <a:endParaRPr lang="ru-RU" sz="1600" dirty="0" smtClean="0"/>
          </a:p>
          <a:p>
            <a:pPr algn="ctr"/>
            <a:endParaRPr lang="ru-RU" dirty="0"/>
          </a:p>
        </p:txBody>
      </p:sp>
      <p:graphicFrame>
        <p:nvGraphicFramePr>
          <p:cNvPr id="20" name="Схема 19"/>
          <p:cNvGraphicFramePr/>
          <p:nvPr/>
        </p:nvGraphicFramePr>
        <p:xfrm>
          <a:off x="2483768" y="0"/>
          <a:ext cx="7620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1" name="Схема 20"/>
          <p:cNvGraphicFramePr/>
          <p:nvPr/>
        </p:nvGraphicFramePr>
        <p:xfrm>
          <a:off x="2987824" y="1988840"/>
          <a:ext cx="4632176" cy="3472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Овал 12"/>
          <p:cNvSpPr/>
          <p:nvPr/>
        </p:nvSpPr>
        <p:spPr>
          <a:xfrm>
            <a:off x="2915816" y="548680"/>
            <a:ext cx="3384376" cy="288032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pic>
        <p:nvPicPr>
          <p:cNvPr id="27" name="Рисунок 26" descr="C:\Users\Салтанат\Desktop\3638257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052736"/>
            <a:ext cx="223224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Рисунок 1" descr="C:\Users\Салтанат\AppData\Local\Microsoft\Windows\Temporary Internet Files\Content.Word\IMG_8469-15-12-17-04-1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437112"/>
            <a:ext cx="309634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Users\Салтанат\AppData\Local\Microsoft\Windows\Temporary Internet Files\Content.Word\IMG_8462-15-12-17-04-1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4437112"/>
            <a:ext cx="2952328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Users\Салтанат\AppData\Local\Microsoft\Windows\Temporary Internet Files\Content.Word\IMG_8461-15-12-17-04-11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1268760"/>
            <a:ext cx="252028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Салтанат\Desktop\музей фото\IMG-20171212-WA0015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192" y="1268760"/>
            <a:ext cx="259228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79512" y="-2232"/>
            <a:ext cx="8136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Calibri" charset="0"/>
                <a:cs typeface="Times New Roman" pitchFamily="18" charset="0"/>
              </a:rPr>
              <a:t>     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79512" y="652460"/>
            <a:ext cx="2592288" cy="3385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Calibri" charset="0"/>
                <a:cs typeface="Times New Roman" pitchFamily="18" charset="0"/>
              </a:rPr>
              <a:t>Еліміздің болашағы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28184" y="620688"/>
            <a:ext cx="2592288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err="1" smtClean="0"/>
              <a:t>Ауыл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тарихы</a:t>
            </a:r>
            <a:endParaRPr lang="ru-RU" b="1" i="1" dirty="0"/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971600" y="3429000"/>
            <a:ext cx="6696744" cy="1008112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Мен –</a:t>
            </a:r>
            <a:r>
              <a:rPr lang="kk-KZ" sz="2400" b="1" i="1" dirty="0" smtClean="0"/>
              <a:t>өз Отанымның патриотымын</a:t>
            </a:r>
            <a:endParaRPr lang="ru-RU" sz="2400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110</Words>
  <Application>Microsoft Office PowerPoint</Application>
  <PresentationFormat>Экран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Динара Канатовна</dc:creator>
  <cp:lastModifiedBy>Admin</cp:lastModifiedBy>
  <cp:revision>13</cp:revision>
  <dcterms:created xsi:type="dcterms:W3CDTF">2017-12-20T09:41:07Z</dcterms:created>
  <dcterms:modified xsi:type="dcterms:W3CDTF">2018-01-05T12:46:36Z</dcterms:modified>
</cp:coreProperties>
</file>