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134672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«Болашаққа бағдар: рухани жаңғыру»</a:t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«К</a:t>
            </a:r>
            <a:r>
              <a:rPr lang="kk-KZ" sz="2800" dirty="0" smtClean="0"/>
              <a:t>ітап -білім бұлағы</a:t>
            </a:r>
            <a:r>
              <a:rPr lang="ru-RU" sz="2800" dirty="0" smtClean="0"/>
              <a:t>»,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Downloads\жа45ыр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2088232" cy="1259660"/>
          </a:xfrm>
          <a:prstGeom prst="rect">
            <a:avLst/>
          </a:prstGeom>
          <a:noFill/>
        </p:spPr>
      </p:pic>
      <p:pic>
        <p:nvPicPr>
          <p:cNvPr id="15" name="Рисунок 14" descr="D:\ФОТО с сотки\фото Т.И. 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3"/>
            <a:ext cx="2464256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нна\Desktop\1 мая\отчет с 15.07-15.08\IMG_20170812_0956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24744"/>
            <a:ext cx="2395736" cy="154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89.218.18.41/3E2D8DBB99912B1B/b4c6b2ae03539ace945675cda57cb47a/c44aa5f12729755f4c23bdb61605bff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3"/>
            <a:ext cx="2438400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E:\поездка в музей АЛЖИР.06.10\DSCN1499.JPG"/>
          <p:cNvPicPr/>
          <p:nvPr/>
        </p:nvPicPr>
        <p:blipFill>
          <a:blip r:embed="rId6" cstate="print"/>
          <a:srcRect r="-100" b="11777"/>
          <a:stretch>
            <a:fillRect/>
          </a:stretch>
        </p:blipFill>
        <p:spPr bwMode="auto">
          <a:xfrm>
            <a:off x="3491880" y="4077072"/>
            <a:ext cx="210907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89.218.18.41/3E2D8DBB99912B1B/b4c6b2ae03539ace945675cda57cb47a/67ee26865c3e6cc838269f22d22c013f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933057"/>
            <a:ext cx="27717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563888" y="3140968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</a:t>
            </a:r>
            <a:r>
              <a:rPr lang="ru-RU" sz="2400" b="1" dirty="0" err="1" smtClean="0"/>
              <a:t>«Ѳлкетану»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3105835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краеведческий музей села Астраханка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3140968"/>
            <a:ext cx="31500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dirty="0" smtClean="0"/>
              <a:t>мемориальный комплекс        музея «АЛЖИР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19056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 «</a:t>
            </a:r>
            <a:r>
              <a:rPr lang="ru-RU" sz="2000" b="1" dirty="0" err="1" smtClean="0">
                <a:solidFill>
                  <a:schemeClr val="tx2"/>
                </a:solidFill>
              </a:rPr>
              <a:t>Отаным-та</a:t>
            </a:r>
            <a:r>
              <a:rPr lang="kk-KZ" sz="2000" b="1" dirty="0" smtClean="0">
                <a:solidFill>
                  <a:schemeClr val="tx2"/>
                </a:solidFill>
              </a:rPr>
              <a:t>ғ</a:t>
            </a:r>
            <a:r>
              <a:rPr lang="ru-RU" sz="2000" b="1" dirty="0" err="1" smtClean="0">
                <a:solidFill>
                  <a:schemeClr val="tx2"/>
                </a:solidFill>
              </a:rPr>
              <a:t>дырым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211669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:\фото коррупция\IMG_20171108_1414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фото коррупция\IMG_20171108_1409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Анна\Desktop\адар урпак 17 ноября\17 ноября\IMG-20171117-WA0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29523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292080" y="1408411"/>
            <a:ext cx="3707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>
              <a:solidFill>
                <a:prstClr val="black"/>
              </a:solidFill>
            </a:endParaRPr>
          </a:p>
          <a:p>
            <a:r>
              <a:rPr lang="kk-KZ" dirty="0" smtClean="0">
                <a:solidFill>
                  <a:prstClr val="black"/>
                </a:solidFill>
              </a:rPr>
              <a:t>   </a:t>
            </a:r>
            <a:r>
              <a:rPr lang="kk-KZ" sz="1600" dirty="0" smtClean="0">
                <a:solidFill>
                  <a:prstClr val="black"/>
                </a:solidFill>
              </a:rPr>
              <a:t>Районный семинар “Получение   государственной услуги”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27687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1600" dirty="0" smtClean="0"/>
              <a:t>День первого Президента Республики Казахстан  </a:t>
            </a:r>
            <a:r>
              <a:rPr lang="ru-RU" sz="1600" dirty="0" smtClean="0">
                <a:solidFill>
                  <a:schemeClr val="accent1"/>
                </a:solidFill>
              </a:rPr>
              <a:t>                                   </a:t>
            </a:r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latin typeface="+mj-lt"/>
              </a:rPr>
              <a:t>Саналы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   </a:t>
            </a:r>
            <a:r>
              <a:rPr lang="ru-RU" b="1" dirty="0" err="1" smtClean="0">
                <a:solidFill>
                  <a:schemeClr val="tx2"/>
                </a:solidFill>
                <a:latin typeface="+mj-lt"/>
              </a:rPr>
              <a:t>Азамат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»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3" name="Рисунок 22" descr="C:\Documents and Settings\админ\Мои документы\1 декабря\IMG_20171130_1000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52936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админ\Desktop\фото 1кл\IMG_20171130_1250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708920"/>
            <a:ext cx="2162175" cy="162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827584" y="436510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День Независимости Республики Казахстан </a:t>
            </a:r>
            <a:endParaRPr lang="ru-RU" sz="1600" dirty="0"/>
          </a:p>
        </p:txBody>
      </p:sp>
      <p:pic>
        <p:nvPicPr>
          <p:cNvPr id="31" name="Рисунок 30" descr="C:\Documents and Settings\админ\Рабочий стол\Мои фото\IMG-20171220-WA00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869160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админ\Рабочий стол\Мои фото\IMG_20171215_100432 (1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941168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 flipH="1">
            <a:off x="3635896" y="7245424"/>
            <a:ext cx="72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мат», </a:t>
            </a:r>
            <a:endParaRPr lang="ru-RU" dirty="0"/>
          </a:p>
        </p:txBody>
      </p:sp>
      <p:pic>
        <p:nvPicPr>
          <p:cNvPr id="34" name="Рисунок 33" descr="G:\фото  по профоринт\IMG_20170127_12092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636912"/>
            <a:ext cx="266429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G:\фото  по профоринт\IMG_20170127_13093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509120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54</Words>
  <Application>Microsoft Office PowerPoint</Application>
  <PresentationFormat>Экран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«Болашаққа бағдар: рухани жаңғыру»  «Кітап -білім бұлағы», </vt:lpstr>
      <vt:lpstr> «Отаным-тағдырым»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«Болашаққа бағдар : рухани жаңғыру» </dc:title>
  <cp:lastModifiedBy>Admin</cp:lastModifiedBy>
  <cp:revision>38</cp:revision>
  <dcterms:modified xsi:type="dcterms:W3CDTF">2018-01-05T12:45:57Z</dcterms:modified>
</cp:coreProperties>
</file>