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5ED0-F70D-4E12-9474-EC691C3BE29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433B-1104-4F8A-9577-F7CAFA34FEB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812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5ED0-F70D-4E12-9474-EC691C3BE29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433B-1104-4F8A-9577-F7CAFA34F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913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5ED0-F70D-4E12-9474-EC691C3BE29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433B-1104-4F8A-9577-F7CAFA34F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919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5ED0-F70D-4E12-9474-EC691C3BE29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433B-1104-4F8A-9577-F7CAFA34FE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50883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5ED0-F70D-4E12-9474-EC691C3BE29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433B-1104-4F8A-9577-F7CAFA34F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4730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5ED0-F70D-4E12-9474-EC691C3BE29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433B-1104-4F8A-9577-F7CAFA34FE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41189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5ED0-F70D-4E12-9474-EC691C3BE29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433B-1104-4F8A-9577-F7CAFA34F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6448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5ED0-F70D-4E12-9474-EC691C3BE29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433B-1104-4F8A-9577-F7CAFA34F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6643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5ED0-F70D-4E12-9474-EC691C3BE29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433B-1104-4F8A-9577-F7CAFA34F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2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5ED0-F70D-4E12-9474-EC691C3BE29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433B-1104-4F8A-9577-F7CAFA34F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33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5ED0-F70D-4E12-9474-EC691C3BE29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433B-1104-4F8A-9577-F7CAFA34F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63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5ED0-F70D-4E12-9474-EC691C3BE29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433B-1104-4F8A-9577-F7CAFA34F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77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5ED0-F70D-4E12-9474-EC691C3BE29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433B-1104-4F8A-9577-F7CAFA34F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45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5ED0-F70D-4E12-9474-EC691C3BE29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433B-1104-4F8A-9577-F7CAFA34F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685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5ED0-F70D-4E12-9474-EC691C3BE29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433B-1104-4F8A-9577-F7CAFA34F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20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5ED0-F70D-4E12-9474-EC691C3BE29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433B-1104-4F8A-9577-F7CAFA34F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96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5ED0-F70D-4E12-9474-EC691C3BE29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433B-1104-4F8A-9577-F7CAFA34F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09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CC65ED0-F70D-4E12-9474-EC691C3BE29E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CB433B-1104-4F8A-9577-F7CAFA34F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8605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6946" y="734291"/>
            <a:ext cx="84568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«</a:t>
            </a:r>
            <a:r>
              <a:rPr lang="ru-RU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Кзылжарская</a:t>
            </a: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школа»</a:t>
            </a:r>
          </a:p>
          <a:p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Бондарева Г.А.</a:t>
            </a:r>
          </a:p>
          <a:p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ВНЕКЛАССНОЕ МЕРОПРИЯТИЕ</a:t>
            </a:r>
          </a:p>
          <a:p>
            <a:endParaRPr lang="ru-RU" sz="32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– ЭТО ОТРАЖЕНИЕ НАЦИИ, ЕЁ  ДУШИ, УМА И БЛАГОРОДСТВА»</a:t>
            </a:r>
          </a:p>
          <a:p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СДЕЛАТЬ БОГАТЕЙШЕЕ НАСЛЕДИЕ ДОСТОЯНИЕМ ШКОЛЬНИКОВ, АКТИВНАЯ ЕГО ПРОПАГАНДА И СИСТЕМНОЕ ИЗУЧЕНИЕ</a:t>
            </a:r>
          </a:p>
          <a:p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272" y="228599"/>
            <a:ext cx="1712336" cy="96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858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oteru.com/photo/2015/04/27/big/1430118797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791" y="635330"/>
            <a:ext cx="5677188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1127" y="942109"/>
            <a:ext cx="441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– это отражение нации, её души, ума и  благородства. Цивилизованный народ гордится ходом своей истории, развитием культуры, великими людьми, прославившими страну и внесшими огромной вклад в золотой фонд мировых достижений мысли, искусства. Именно посредством культуры, традиций нация становится известной»</a:t>
            </a:r>
          </a:p>
          <a:p>
            <a:pPr algn="r"/>
            <a:r>
              <a:rPr lang="ru-RU" sz="2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Н.А.Назарбаев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71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1" y="5749636"/>
            <a:ext cx="915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 НЕЗАПАМЯТНЫХ ВРЕМЕН ОБШИРНАЯ КАЗАХСКАЯ ЗЕМЛЯ БЫЛА КУЛЬТУРНОЙ КОЛЫБЕЛЬЮ ВСЕГО ЕВРАЗИЙСКОГО ПРАСТРАНСТВА.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4613" y="190838"/>
            <a:ext cx="7679205" cy="533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524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4906" y="5635830"/>
            <a:ext cx="990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Наследием ушедшей эпохи являются многочисленные памятники истории и культуры. Это настоящие жемчужины древнего, средневекового, восточного архитектурного искусства и культуры.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:\Галина А рухани\SAM_02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0686" y="391885"/>
            <a:ext cx="7952013" cy="511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6533077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</TotalTime>
  <Words>129</Words>
  <Application>Microsoft Office PowerPoint</Application>
  <PresentationFormat>Произвольный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Сектор</vt:lpstr>
      <vt:lpstr>Слайд 1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8</cp:revision>
  <dcterms:created xsi:type="dcterms:W3CDTF">2017-10-05T01:51:40Z</dcterms:created>
  <dcterms:modified xsi:type="dcterms:W3CDTF">2018-01-05T12:44:16Z</dcterms:modified>
</cp:coreProperties>
</file>